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8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E8C3-C3AE-4178-B159-2ACCA41C66C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C03D-B6EF-4F25-99DE-08B3B4FC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2" y="0"/>
            <a:ext cx="4986215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71233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2" y="0"/>
            <a:ext cx="4986215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124679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204503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2023-07-26T04:58:33Z</dcterms:created>
  <dcterms:modified xsi:type="dcterms:W3CDTF">2023-07-26T05:00:52Z</dcterms:modified>
</cp:coreProperties>
</file>