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5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237A-967A-40C1-8EB2-9B781AE0F1C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90DA-D058-4A63-AC6C-39181A2F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237A-967A-40C1-8EB2-9B781AE0F1C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90DA-D058-4A63-AC6C-39181A2F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8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237A-967A-40C1-8EB2-9B781AE0F1C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90DA-D058-4A63-AC6C-39181A2F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3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237A-967A-40C1-8EB2-9B781AE0F1C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90DA-D058-4A63-AC6C-39181A2F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2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237A-967A-40C1-8EB2-9B781AE0F1C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90DA-D058-4A63-AC6C-39181A2F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1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237A-967A-40C1-8EB2-9B781AE0F1C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90DA-D058-4A63-AC6C-39181A2F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3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237A-967A-40C1-8EB2-9B781AE0F1C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90DA-D058-4A63-AC6C-39181A2F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78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237A-967A-40C1-8EB2-9B781AE0F1C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90DA-D058-4A63-AC6C-39181A2F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237A-967A-40C1-8EB2-9B781AE0F1C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90DA-D058-4A63-AC6C-39181A2F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237A-967A-40C1-8EB2-9B781AE0F1C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90DA-D058-4A63-AC6C-39181A2F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1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237A-967A-40C1-8EB2-9B781AE0F1C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B90DA-D058-4A63-AC6C-39181A2F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6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E237A-967A-40C1-8EB2-9B781AE0F1C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B90DA-D058-4A63-AC6C-39181A2F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8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914" y="-1"/>
            <a:ext cx="7315200" cy="719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046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2025-03-19T05:42:05Z</dcterms:created>
  <dcterms:modified xsi:type="dcterms:W3CDTF">2025-03-19T05:43:49Z</dcterms:modified>
</cp:coreProperties>
</file>