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954822-A9EA-4D47-AD82-6A72157FB856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6EE140-F7A8-46F7-A34D-7FE4E5AC5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n-MN" sz="2400" b="1" dirty="0" smtClean="0">
                <a:latin typeface="Times New Roman" pitchFamily="18" charset="0"/>
                <a:cs typeface="Times New Roman" pitchFamily="18" charset="0"/>
              </a:rPr>
              <a:t>БАЯН-АЛДАР ХУВЬЦААТ КОМПАНИ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09800"/>
            <a:ext cx="7406640" cy="1752600"/>
          </a:xfrm>
        </p:spPr>
        <p:txBody>
          <a:bodyPr/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Үйл ажиллагааны тайлан 2016 он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mn-MN" sz="4000" b="1" dirty="0" smtClean="0">
                <a:latin typeface="Times New Roman" pitchFamily="18" charset="0"/>
                <a:cs typeface="Times New Roman" pitchFamily="18" charset="0"/>
              </a:rPr>
              <a:t>Артишок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7800"/>
            <a:ext cx="3810000" cy="3733800"/>
          </a:xfrm>
          <a:prstGeom prst="rect">
            <a:avLst/>
          </a:prstGeom>
        </p:spPr>
      </p:pic>
      <p:pic>
        <p:nvPicPr>
          <p:cNvPr id="5" name="Picture 2" descr="C:\Users\Jijig\Desktop\2016 артишок шаамар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3657600" cy="3733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5334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Эхэнд тарьсан булцуунаас 2кг – г хатаахаар 0,5мм зузаантай зүсэж дэлгэсэн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Сүүлд тарьсан булцуунаас 2кг – г хатаахаар 0,5мм зузаантай зүсэж дэлгэсэн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mn-MN" sz="4000" b="1" dirty="0" smtClean="0">
                <a:latin typeface="Times New Roman" pitchFamily="18" charset="0"/>
                <a:cs typeface="Times New Roman" pitchFamily="18" charset="0"/>
              </a:rPr>
              <a:t>Артишок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1" y="1562100"/>
            <a:ext cx="2590800" cy="3657600"/>
          </a:xfrm>
          <a:prstGeom prst="rect">
            <a:avLst/>
          </a:prstGeom>
        </p:spPr>
      </p:pic>
      <p:pic>
        <p:nvPicPr>
          <p:cNvPr id="5" name="Picture 2" descr="C:\Users\Jijig\Desktop\2016 артишок шаамар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527" y="1554139"/>
            <a:ext cx="2438400" cy="3657600"/>
          </a:xfrm>
          <a:prstGeom prst="rect">
            <a:avLst/>
          </a:prstGeom>
          <a:noFill/>
        </p:spPr>
      </p:pic>
      <p:pic>
        <p:nvPicPr>
          <p:cNvPr id="6" name="Picture 3" descr="C:\Users\Jijig\Desktop\2016 артишок шаамар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1927" y="1600200"/>
            <a:ext cx="2316479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Булцууны чийгийг алдагдуулахгүйн тулд хөөсөнцөр хайрцганд чийглэг хар шороогоор тусгаарлан хадгалсан.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mn-MN" b="1" dirty="0">
                <a:latin typeface="Times New Roman" pitchFamily="18" charset="0"/>
                <a:cs typeface="Times New Roman" pitchFamily="18" charset="0"/>
              </a:rPr>
              <a:t>онд гарсан зардалууд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Цалингийн зардалд – 14.673.240 ₮</a:t>
            </a:r>
          </a:p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Нийгмийн даатгалын байгууллагад – 3.738.840 ₮</a:t>
            </a:r>
          </a:p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Татварын байгууллагад – 1.220.250 ₮</a:t>
            </a:r>
          </a:p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Ургац хураалтад – 1.727.550 ₮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Бусад – 130.110 ₮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dirty="0">
                <a:latin typeface="Times New Roman" pitchFamily="18" charset="0"/>
                <a:cs typeface="Times New Roman" pitchFamily="18" charset="0"/>
              </a:rPr>
              <a:t>нийт – 21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dirty="0">
                <a:latin typeface="Times New Roman" pitchFamily="18" charset="0"/>
                <a:cs typeface="Times New Roman" pitchFamily="18" charset="0"/>
              </a:rPr>
              <a:t>489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dirty="0">
                <a:latin typeface="Times New Roman" pitchFamily="18" charset="0"/>
                <a:cs typeface="Times New Roman" pitchFamily="18" charset="0"/>
              </a:rPr>
              <a:t>990 ₮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8229600" cy="3374136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Компани нь 2016 онд 3 ажилтантайгаар дараах ажлуудыг хийж гүйцэтгэсэн.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2016 оны 4 дүгээр сарын 18 ны өдөр Хувьцаа эзэмшигчдийн хурлыг амжилттай хийж гүйцэтгэсэн.</a:t>
            </a:r>
          </a:p>
          <a:p>
            <a:pPr algn="just"/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Артишокийн үрийг суулгаж, ургацын явцад ажиглалт хийн, ургац хураалт, хадгалалт, тариалалтад гарсан зарлуудыг хөтлөх зэрэг ажлуудыг цаг тухайд нь хийж гүйцэтгэсэн.</a:t>
            </a:r>
          </a:p>
          <a:p>
            <a:pPr algn="just"/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Артишокийн дээжээс Япон улс болон Монгол улсад шинжлүүлэхээр өгсөн </a:t>
            </a:r>
          </a:p>
          <a:p>
            <a:pPr>
              <a:buNone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Үйл ажиллагааны тайлан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2016 оны хувьцаа эзэмшигчдийн хурлаар компанийн үйл ажиллагаа, ашиг орлогыг сайжруулахын тулд ББСБ-ын үйл ажиллагаа эрхлэх шийдвэр гарсны дагуу нэмэлт хувцаа гаргах замаар хөрөнгө оруулалт татаж ББСБ үүсгэн байгуулахаар нэмэлт хувьцаа гаргах төсөл, бизнес төлөвлөгөө зэргийг боловсруулсан.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Артишок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mn-MN" dirty="0" smtClean="0"/>
              <a:t>			           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2016.06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51" y="2286000"/>
            <a:ext cx="2286000" cy="304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747" y="2209800"/>
            <a:ext cx="2324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3551" y="2286000"/>
            <a:ext cx="28955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5715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15,8 кг булцуу бүрийг 2 хэсэг хувааж суулгасан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Артишок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9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199469" cy="2362201"/>
          </a:xfrm>
          <a:prstGeom prst="rect">
            <a:avLst/>
          </a:prstGeom>
        </p:spPr>
      </p:pic>
      <p:pic>
        <p:nvPicPr>
          <p:cNvPr id="6" name="Picture 5" descr="C:\Users\Jijig\Desktop\2016 артишок шаамар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69" y="3962401"/>
            <a:ext cx="4191000" cy="235743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138" y="1134998"/>
            <a:ext cx="2911475" cy="518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67400" y="132556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2016.09.29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85900"/>
            <a:ext cx="3759200" cy="2895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2988" y="1485900"/>
            <a:ext cx="375869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426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Ажлын баг 08:20-19:05 хооронд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хурааж дуусгалаа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Times New Roman" pitchFamily="18" charset="0"/>
                <a:cs typeface="Times New Roman" pitchFamily="18" charset="0"/>
              </a:rPr>
              <a:t>Артишок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0038"/>
            <a:ext cx="3733800" cy="3733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168" y="1600200"/>
            <a:ext cx="3796132" cy="373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5181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Эхний суулгац буюу 15,8кг  тариад 51кг булцууг хураан авсан.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257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Сүүлийн суулгац буюу 10кг тариад 17кг хураан авсан.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28600"/>
            <a:ext cx="7467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mn-MN" sz="4400" b="1" dirty="0" smtClean="0">
                <a:latin typeface="Times New Roman" pitchFamily="18" charset="0"/>
                <a:cs typeface="Times New Roman" pitchFamily="18" charset="0"/>
              </a:rPr>
              <a:t>Артишок</a:t>
            </a:r>
            <a:endParaRPr kumimoji="0" lang="en-US" sz="4300" b="0" i="0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Content Placeholder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6511"/>
            <a:ext cx="3581400" cy="3505199"/>
          </a:xfrm>
          <a:prstGeom prst="rect">
            <a:avLst/>
          </a:prstGeom>
        </p:spPr>
      </p:pic>
      <p:pic>
        <p:nvPicPr>
          <p:cNvPr id="6" name="Picture 2" descr="C:\Users\Jijig\Desktop\2016 артишок шаамар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36511"/>
            <a:ext cx="39624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5105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Хатаахаар дэлгэсэн навч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Иштэй навч /хатаахаар дэлгэсэн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231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Schoolbook</vt:lpstr>
      <vt:lpstr>Times New Roman</vt:lpstr>
      <vt:lpstr>Wingdings</vt:lpstr>
      <vt:lpstr>Wingdings 2</vt:lpstr>
      <vt:lpstr>Oriel</vt:lpstr>
      <vt:lpstr>БАЯН-АЛДАР ХУВЬЦААТ КОМПАНИ</vt:lpstr>
      <vt:lpstr>Үйл ажиллагааны тайлан</vt:lpstr>
      <vt:lpstr>Үйл ажиллагааны тайлан</vt:lpstr>
      <vt:lpstr>Үйл ажиллагааны тайлан</vt:lpstr>
      <vt:lpstr>Артишок</vt:lpstr>
      <vt:lpstr>Артишок</vt:lpstr>
      <vt:lpstr>PowerPoint Presentation</vt:lpstr>
      <vt:lpstr>Артишок</vt:lpstr>
      <vt:lpstr>PowerPoint Presentation</vt:lpstr>
      <vt:lpstr>Артишок </vt:lpstr>
      <vt:lpstr>Артишок </vt:lpstr>
      <vt:lpstr>2016 онд гарсан зардалууд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BAYAN-ALDAR LLC</dc:title>
  <dc:creator>Jijig</dc:creator>
  <cp:lastModifiedBy>Оюундэлгэр. Б</cp:lastModifiedBy>
  <cp:revision>48</cp:revision>
  <dcterms:created xsi:type="dcterms:W3CDTF">2016-08-08T16:15:28Z</dcterms:created>
  <dcterms:modified xsi:type="dcterms:W3CDTF">2017-03-16T05:52:12Z</dcterms:modified>
</cp:coreProperties>
</file>