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3354" y="-1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E91621-38AD-49AC-9D5E-C319BEAEEF8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7F893F-83C8-4B7C-85B2-29160BCB48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n-MN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2017 онд компани нь 3 ажилтантайгаар үйл ажиллагаагаа явуулсан</a:t>
            </a:r>
          </a:p>
          <a:p>
            <a:pPr algn="just">
              <a:buNone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Тус онд тариалалтын ажлыг амжилттай хийж гүйцэтгэсэн.</a:t>
            </a:r>
          </a:p>
          <a:p>
            <a:pPr algn="just">
              <a:buNone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Компанийн үйл ажиллагааг өргөжүүлэх үүднээс “Монгорүматрикс Гинко ББСБ”ХХК-тай нэгдэхээр холбогдох байгууллагаас зөвөлгөө авч ажилласан. </a:t>
            </a:r>
          </a:p>
          <a:p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sz="3600" b="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Тус онд артишокийн үрийг 5-р сарын 20 ны өдөр суулгаж, ургацын явцад ажиглалт хийн, ургац хураалт, хадгалалт, тариалалтад гарсан зарлуудыг хөтлөх зэрэг ажлуудыг цаг тухайд нь хийж гүйцэтгэсэн.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524000"/>
            <a:ext cx="24383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N" dirty="0" smtClean="0"/>
          </a:p>
          <a:p>
            <a:endParaRPr lang="mn-MN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1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Өмнөх жилүүдээс суралцан илүү туршлагжсан учир усалгаа, арчилгааг цаг тухайд нь хийж гүйцэтгэж байсан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dirty="0"/>
          </a:p>
        </p:txBody>
      </p:sp>
      <p:pic>
        <p:nvPicPr>
          <p:cNvPr id="2050" name="Picture 2" descr="C:\Users\Jijig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3816053" cy="3124200"/>
          </a:xfrm>
          <a:prstGeom prst="rect">
            <a:avLst/>
          </a:prstGeom>
          <a:noFill/>
        </p:spPr>
      </p:pic>
      <p:pic>
        <p:nvPicPr>
          <p:cNvPr id="6" name="Picture 5" descr="C:\Users\Jijig\Desktop\2016 артишок шаамар\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7426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Тариалалтаас 900 кг булцуу, 2 тонн цэцэг, навч хураан авсан. Үүнээс 100 кг үрийг хадгалж, 800 кг булцуу, 2000 кг цэцэг навчыг хатаан бүтээгдэхүүн болгон савлахад бэлэн болгосон.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ijig\Downloads\28033287_1874953849204844_192456190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2287588" cy="3050117"/>
          </a:xfrm>
          <a:prstGeom prst="rect">
            <a:avLst/>
          </a:prstGeom>
          <a:noFill/>
        </p:spPr>
      </p:pic>
      <p:pic>
        <p:nvPicPr>
          <p:cNvPr id="5" name="Picture 4" descr="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590800"/>
            <a:ext cx="2438400" cy="3124200"/>
          </a:xfrm>
          <a:prstGeom prst="rect">
            <a:avLst/>
          </a:prstGeom>
        </p:spPr>
      </p:pic>
      <p:pic>
        <p:nvPicPr>
          <p:cNvPr id="6" name="Content Placeholder 3" descr="2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324600" y="2590800"/>
            <a:ext cx="2209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Артишок ургамалын навчыг химийн шинжилгээнд шинжлүүлэхэд ургамалын навч нь гол үйлчлэгч бодис өндөртэй цаашид усан болон спиртэн хандны аль аль нь тохиромжтой гарсан</a:t>
            </a:r>
          </a:p>
          <a:p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dirty="0"/>
          </a:p>
        </p:txBody>
      </p:sp>
      <p:pic>
        <p:nvPicPr>
          <p:cNvPr id="4098" name="Picture 2" descr="C:\Users\Jijig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7767637" cy="292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Бүтээгдэхүүнийг эмийн үйлдвэр дээр туршилтаар савласан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dirty="0"/>
          </a:p>
        </p:txBody>
      </p:sp>
      <p:pic>
        <p:nvPicPr>
          <p:cNvPr id="5122" name="Picture 2" descr="C:\Users\Jijig\Downloads\27999686_1874955349204694_69594013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257425" cy="3009900"/>
          </a:xfrm>
          <a:prstGeom prst="rect">
            <a:avLst/>
          </a:prstGeom>
          <a:noFill/>
        </p:spPr>
      </p:pic>
      <p:pic>
        <p:nvPicPr>
          <p:cNvPr id="5123" name="Picture 3" descr="C:\Users\Jijig\Downloads\27906899_1874955469204682_80038571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2286000" cy="30480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5791200" y="2209799"/>
            <a:ext cx="2133600" cy="30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Цалингийн зардалд – 20,880,000₮</a:t>
            </a:r>
          </a:p>
          <a:p>
            <a:pPr>
              <a:lnSpc>
                <a:spcPct val="200000"/>
              </a:lnSpc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Нийгмийн даатгалын байгууллагад – 2,296,800 ₮</a:t>
            </a:r>
          </a:p>
          <a:p>
            <a:pPr>
              <a:lnSpc>
                <a:spcPct val="200000"/>
              </a:lnSpc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Татварын байгууллагад – 851,600₮</a:t>
            </a:r>
          </a:p>
          <a:p>
            <a:pPr>
              <a:lnSpc>
                <a:spcPct val="200000"/>
              </a:lnSpc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Зар сурталчилгаа– 290,000 ₮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Бусад – 1,569,000 ₮</a:t>
            </a:r>
          </a:p>
          <a:p>
            <a:pPr>
              <a:lnSpc>
                <a:spcPct val="20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нийт – 25,887,400₮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29116"/>
              </p:ext>
            </p:extLst>
          </p:nvPr>
        </p:nvGraphicFramePr>
        <p:xfrm>
          <a:off x="457200" y="1481138"/>
          <a:ext cx="8229600" cy="4537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4525962">
                <a:tc>
                  <a:txBody>
                    <a:bodyPr/>
                    <a:lstStyle/>
                    <a:p>
                      <a:pPr marL="228600" indent="-457200">
                        <a:lnSpc>
                          <a:spcPct val="107000"/>
                        </a:lnSpc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mn-MN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60325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Компанийн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бизнесийн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ажиллагааны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талаарх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мэдээлэл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914400" indent="-457200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mn-M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Тариалалт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Удирдлагын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талаарх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мэдээлэл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mn-M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</a:t>
                      </a: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захирал Б.Бадамцэцэг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Cанхүүгийн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байдлын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талаарх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мэдээлэл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mn-M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онд  25,887,400 төгрөгийн алдагдалтай ажилласан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mn-M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Хувьцаа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эзэмшигчдийн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талаарх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мэдээлэл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mn-M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ҮЦТХТ </a:t>
                      </a: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–аас 2017 оны 3-р сарын 9нд авсан хураангуй судалгаагаар 706 хувьцаа эзэмшигч буюу 5с дээш хувийг 2 хувьцаа эзэмшигч эзэмшиж байна.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Ногдол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ашгийн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талаарх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мэдээлэл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mn-M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mn-M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 2-р сарын 15-ны өдрийн ТУЗ-өөс гарсан тогтоолын дагуу 2017 онд 25,877,400 төгрөгийн алдагдалтай ажилласан тул ногдол ашиг хуваарилахгүй болсон</a:t>
                      </a:r>
                      <a:r>
                        <a:rPr lang="mn-MN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8665" marR="38665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b="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 ажиллагааны </a:t>
            </a:r>
            <a:r>
              <a:rPr lang="mn-MN" sz="32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тайлан, мэдээлэл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1405386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</TotalTime>
  <Words>197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2017 он</vt:lpstr>
      <vt:lpstr>Үйл ажиллагааны тайлан</vt:lpstr>
      <vt:lpstr>Үйл ажиллагааны тайлан</vt:lpstr>
      <vt:lpstr>Үйл ажиллагааны тайлан</vt:lpstr>
      <vt:lpstr>PowerPoint Presentation</vt:lpstr>
      <vt:lpstr>Үйл ажиллагааны тайлан</vt:lpstr>
      <vt:lpstr>Үйл ажиллагааны тайлан</vt:lpstr>
      <vt:lpstr>Үйл ажиллагааны тайлан</vt:lpstr>
      <vt:lpstr>Үйл ажиллагааны тайлан, мэдээлэл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Jijig</dc:creator>
  <cp:lastModifiedBy>Minjee</cp:lastModifiedBy>
  <cp:revision>29</cp:revision>
  <dcterms:created xsi:type="dcterms:W3CDTF">2018-03-26T11:37:36Z</dcterms:created>
  <dcterms:modified xsi:type="dcterms:W3CDTF">2018-04-03T09:59:08Z</dcterms:modified>
</cp:coreProperties>
</file>