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75" r:id="rId7"/>
    <p:sldId id="273" r:id="rId8"/>
    <p:sldId id="274" r:id="rId9"/>
    <p:sldId id="276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5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131DF5-E596-4A4B-8096-BD006413089B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3027B5-3FA7-4BCC-BBC6-AE585B12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Xөсөг трейд XК-н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4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оны үйл ажиллагааны тайлан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Те</a:t>
            </a:r>
            <a:r>
              <a:rPr lang="en-US" dirty="0" smtClean="0"/>
              <a:t>x</a:t>
            </a:r>
            <a:r>
              <a:rPr lang="mn-MN" dirty="0" smtClean="0"/>
              <a:t>никийн </a:t>
            </a:r>
            <a:r>
              <a:rPr lang="en-US" dirty="0" smtClean="0"/>
              <a:t>x</a:t>
            </a:r>
            <a:r>
              <a:rPr lang="mn-MN" dirty="0" smtClean="0"/>
              <a:t>яналтын </a:t>
            </a:r>
            <a:r>
              <a:rPr lang="en-US" dirty="0" smtClean="0"/>
              <a:t>x</a:t>
            </a:r>
            <a:r>
              <a:rPr lang="mn-MN" dirty="0" smtClean="0"/>
              <a:t>элтэс</a:t>
            </a:r>
            <a:endParaRPr lang="en-US" dirty="0"/>
          </a:p>
        </p:txBody>
      </p:sp>
      <p:pic>
        <p:nvPicPr>
          <p:cNvPr id="4098" name="Picture 2" descr="C:\Users\3100\Desktop\Khusug uil ajillagaanii tailan 2017\17692435_10211261624393069_99856094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Техникийн хяналтын хэлтсийн мэргэжилтэний өрөө</a:t>
            </a:r>
            <a:endParaRPr lang="en-US" dirty="0"/>
          </a:p>
        </p:txBody>
      </p:sp>
      <p:pic>
        <p:nvPicPr>
          <p:cNvPr id="7170" name="Picture 2" descr="C:\Users\3100\Desktop\Khusug uil ajillagaanii tailan 2017\17692551_10211261638713427_1365776314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Авто үйлчилгээний хэлтсийн ахлах мэргэжилтэний өрөө</a:t>
            </a:r>
            <a:endParaRPr lang="en-US" dirty="0"/>
          </a:p>
        </p:txBody>
      </p:sp>
      <p:pic>
        <p:nvPicPr>
          <p:cNvPr id="10242" name="Picture 2" descr="C:\Users\3100\Desktop\Khusug uil ajillagaanii tailan 2017\17548822_10211261624233065_702623589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Авто үйлчилгээний хэлтсийн мэргэжилтэнгүүдийн өрөө</a:t>
            </a:r>
            <a:endParaRPr lang="en-US" dirty="0"/>
          </a:p>
        </p:txBody>
      </p:sp>
      <p:pic>
        <p:nvPicPr>
          <p:cNvPr id="12290" name="Picture 2" descr="C:\Users\3100\Desktop\Khusug uil ajillagaanii tailan 2017\17693105_10211261624513072_1628337159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Авто үйлчилгээний хэлтсийн </a:t>
            </a:r>
            <a:br>
              <a:rPr lang="mn-MN" dirty="0" smtClean="0"/>
            </a:br>
            <a:r>
              <a:rPr lang="mn-MN" dirty="0" smtClean="0"/>
              <a:t>даргын өрөө</a:t>
            </a:r>
            <a:endParaRPr lang="en-US" dirty="0"/>
          </a:p>
        </p:txBody>
      </p:sp>
      <p:pic>
        <p:nvPicPr>
          <p:cNvPr id="13314" name="Picture 2" descr="C:\Users\3100\Desktop\Khusug uil ajillagaanii tailan 2017\17669074_10211261624713077_901588865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2800" dirty="0" smtClean="0"/>
              <a:t>Тоо бүртгэлийн </a:t>
            </a:r>
            <a:r>
              <a:rPr lang="en-US" sz="2800" dirty="0" smtClean="0"/>
              <a:t>x</a:t>
            </a:r>
            <a:r>
              <a:rPr lang="mn-MN" sz="2800" dirty="0" smtClean="0"/>
              <a:t>элтсийн</a:t>
            </a:r>
            <a:br>
              <a:rPr lang="mn-MN" sz="2800" dirty="0" smtClean="0"/>
            </a:br>
            <a:r>
              <a:rPr lang="mn-MN" sz="2800" dirty="0" smtClean="0"/>
              <a:t> </a:t>
            </a:r>
            <a:r>
              <a:rPr lang="mn-MN" sz="2800" dirty="0" smtClean="0"/>
              <a:t>а</a:t>
            </a:r>
            <a:r>
              <a:rPr lang="en-US" sz="2800" dirty="0" smtClean="0"/>
              <a:t>x</a:t>
            </a:r>
            <a:r>
              <a:rPr lang="mn-MN" sz="2800" dirty="0" smtClean="0"/>
              <a:t>ла</a:t>
            </a:r>
            <a:r>
              <a:rPr lang="en-US" sz="2800" dirty="0" smtClean="0"/>
              <a:t>x</a:t>
            </a:r>
            <a:r>
              <a:rPr lang="mn-MN" sz="2800" dirty="0" smtClean="0"/>
              <a:t> мэргэжилтэнд</a:t>
            </a:r>
            <a:r>
              <a:rPr lang="mn-MN" sz="2800" dirty="0" smtClean="0"/>
              <a:t> зориулсан </a:t>
            </a:r>
            <a:r>
              <a:rPr lang="mn-MN" sz="2800" dirty="0" smtClean="0"/>
              <a:t>өрөө</a:t>
            </a:r>
            <a:endParaRPr lang="en-US" sz="2800" dirty="0"/>
          </a:p>
        </p:txBody>
      </p:sp>
      <p:pic>
        <p:nvPicPr>
          <p:cNvPr id="14338" name="Picture 2" descr="C:\Users\3100\Desktop\Khusug uil ajillagaanii tailan 2017\17670821_10211261624113062_146830692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Нийслэлийн татварын </a:t>
            </a:r>
            <a:r>
              <a:rPr lang="ru-RU" dirty="0" smtClean="0"/>
              <a:t>газрын </a:t>
            </a:r>
            <a:r>
              <a:rPr lang="ru-RU" dirty="0" smtClean="0"/>
              <a:t>БГД салбар</a:t>
            </a:r>
            <a:endParaRPr lang="en-US" dirty="0"/>
          </a:p>
        </p:txBody>
      </p:sp>
      <p:pic>
        <p:nvPicPr>
          <p:cNvPr id="15362" name="Picture 2" descr="C:\Users\3100\Desktop\Khusug uil ajillagaanii tailan 2017\17668709_10211261624353068_200206003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Улаанбаатар хотын банк</a:t>
            </a:r>
            <a:endParaRPr lang="en-US" dirty="0"/>
          </a:p>
        </p:txBody>
      </p:sp>
      <p:pic>
        <p:nvPicPr>
          <p:cNvPr id="16386" name="Picture 2" descr="C:\Users\3100\Desktop\Khusug uil ajillagaanii tailan 2017\17692918_10211261624993084_16280852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Дулааны </a:t>
            </a:r>
            <a:r>
              <a:rPr lang="mn-MN" dirty="0" smtClean="0"/>
              <a:t>у</a:t>
            </a:r>
            <a:r>
              <a:rPr lang="mn-MN" dirty="0" smtClean="0"/>
              <a:t>зелийн </a:t>
            </a:r>
            <a:r>
              <a:rPr lang="mn-MN" dirty="0" smtClean="0"/>
              <a:t>тоног тө</a:t>
            </a:r>
            <a:r>
              <a:rPr lang="en-US" dirty="0" smtClean="0"/>
              <a:t>x</a:t>
            </a:r>
            <a:r>
              <a:rPr lang="mn-MN" dirty="0" smtClean="0"/>
              <a:t>өөрөмж</a:t>
            </a:r>
            <a:endParaRPr lang="en-US" dirty="0"/>
          </a:p>
        </p:txBody>
      </p:sp>
      <p:pic>
        <p:nvPicPr>
          <p:cNvPr id="17410" name="Picture 2" descr="C:\Users\3100\Desktop\Khusug uil ajillagaanii tailan 2017\17668796_10211261624793079_80629314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/>
              <a:t>Аваарын хийн баллон</a:t>
            </a:r>
            <a:endParaRPr lang="en-US" dirty="0"/>
          </a:p>
        </p:txBody>
      </p:sp>
      <p:pic>
        <p:nvPicPr>
          <p:cNvPr id="18434" name="Picture 2" descr="C:\Users\3100\Desktop\Khusug uil ajillagaanii tailan 2017\17668740_10211261624473071_410882154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Чанарын удирдлагийн алба</a:t>
            </a:r>
            <a:endParaRPr lang="en-US" dirty="0"/>
          </a:p>
        </p:txBody>
      </p:sp>
      <p:pic>
        <p:nvPicPr>
          <p:cNvPr id="1027" name="Picture 3" descr="C:\Users\3100\Desktop\Khusug uil ajillagaanii tailan 2017\17692467_10211261625153088_1795561445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58001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/>
              <a:t>Дулааны эргэлтийн насос</a:t>
            </a:r>
            <a:endParaRPr lang="en-US" dirty="0"/>
          </a:p>
        </p:txBody>
      </p:sp>
      <p:pic>
        <p:nvPicPr>
          <p:cNvPr id="19458" name="Picture 2" descr="C:\Users\3100\Desktop\Khusug uil ajillagaanii tailan 2017\17693093_10211261624433070_1711038614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 smtClean="0"/>
              <a:t>2016 </a:t>
            </a:r>
            <a:r>
              <a:rPr lang="mn-MN" dirty="0" smtClean="0"/>
              <a:t>оны нийт </a:t>
            </a:r>
            <a:br>
              <a:rPr lang="mn-MN" dirty="0" smtClean="0"/>
            </a:br>
            <a:r>
              <a:rPr lang="mn-MN" dirty="0" smtClean="0"/>
              <a:t>орлого зарлагын тайлан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077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/>
                <a:gridCol w="3197225"/>
                <a:gridCol w="2019300"/>
                <a:gridCol w="2019300"/>
              </a:tblGrid>
              <a:tr h="328407">
                <a:tc>
                  <a:txBody>
                    <a:bodyPr/>
                    <a:lstStyle/>
                    <a:p>
                      <a:r>
                        <a:rPr lang="mn-MN" dirty="0" smtClean="0"/>
                        <a:t>Д/д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Орлого,</a:t>
                      </a:r>
                      <a:r>
                        <a:rPr lang="mn-MN" baseline="0" dirty="0" smtClean="0"/>
                        <a:t> зарлага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/>
                        <a:t>2015 </a:t>
                      </a:r>
                      <a:r>
                        <a:rPr lang="mn-MN" dirty="0" smtClean="0"/>
                        <a:t>он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/>
                        <a:t>2016 </a:t>
                      </a:r>
                      <a:r>
                        <a:rPr lang="mn-MN" dirty="0" smtClean="0"/>
                        <a:t>он</a:t>
                      </a:r>
                      <a:endParaRPr lang="en-US" dirty="0"/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Орлого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194 818 200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251 961 900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Зарлага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263 127 900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238 608 600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Газрын төлбөр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00 000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11 000 000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59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Албан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татвар,төлбөр хураамж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11 593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490 200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Сонин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сэтгүүл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83 200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Бичиг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хэрэг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 385 400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Ашиглалтын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зардал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78 964 000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63 690 400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Элэгдэл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хорогдол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960 000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22 972000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Цалин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66 684 600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110 432 800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Засварын зардал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617 400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20 379 600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НДШ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4 436 800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8 643 600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Бусад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30 402 900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40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Нийт ашиг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-68</a:t>
                      </a:r>
                      <a:r>
                        <a:rPr lang="mn-MN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309 700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12 018 000</a:t>
                      </a:r>
                      <a:endParaRPr lang="en-US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АТҮТ Чанарын удирдлагын алба</a:t>
            </a:r>
            <a:endParaRPr lang="en-US" dirty="0"/>
          </a:p>
        </p:txBody>
      </p:sp>
      <p:pic>
        <p:nvPicPr>
          <p:cNvPr id="2051" name="Picture 3" descr="C:\Users\3100\Desktop\Khusug uil ajillagaanii tailan 2017\17670629_10211261625553098_1368993005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АТҮТ Чанарын удирдлагын алба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3100\Desktop\Khusug uil ajillagaanii tailan 2017\17670806_10211261625353093_171086982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199"/>
            <a:ext cx="8229600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АТҮТ чанарын удирдлагын алба</a:t>
            </a:r>
            <a:endParaRPr lang="en-US" dirty="0"/>
          </a:p>
        </p:txBody>
      </p:sp>
      <p:pic>
        <p:nvPicPr>
          <p:cNvPr id="1026" name="Picture 2" descr="C:\Users\3100\Desktop\Khusug uil ajillagaanii tailan 2017\17623065_10211261805197589_1661189683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АТҮТ Чанарын удирлагын алба</a:t>
            </a:r>
            <a:endParaRPr lang="en-US" dirty="0"/>
          </a:p>
        </p:txBody>
      </p:sp>
      <p:pic>
        <p:nvPicPr>
          <p:cNvPr id="11266" name="Picture 2" descr="C:\Users\3100\Desktop\Khusug uil ajillagaanii tailan 2017\17668603_10211261623793054_2048831470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Спорт заалны өрөөг АТҮТ өгсөн байдал</a:t>
            </a:r>
            <a:endParaRPr lang="en-US" dirty="0"/>
          </a:p>
        </p:txBody>
      </p:sp>
      <p:pic>
        <p:nvPicPr>
          <p:cNvPr id="5122" name="Picture 2" descr="C:\Users\3100\Desktop\Khusug uil ajillagaanii tailan 2017\17670420_10211261623953058_1932673726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АТҮТ стандарт хэмжил зүйн</a:t>
            </a:r>
            <a:br>
              <a:rPr lang="mn-MN" dirty="0" smtClean="0"/>
            </a:br>
            <a:r>
              <a:rPr lang="mn-MN" dirty="0" smtClean="0"/>
              <a:t>хэлтэс</a:t>
            </a:r>
            <a:endParaRPr lang="en-US" dirty="0"/>
          </a:p>
        </p:txBody>
      </p:sp>
      <p:pic>
        <p:nvPicPr>
          <p:cNvPr id="6146" name="Picture 2" descr="C:\Users\3100\Desktop\Khusug uil ajillagaanii tailan 2017\17692236_10211261623913057_535028574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Спорт заалны дулааны асуудлыг </a:t>
            </a:r>
            <a:br>
              <a:rPr lang="mn-MN" dirty="0" smtClean="0"/>
            </a:br>
            <a:r>
              <a:rPr lang="mn-MN" dirty="0" smtClean="0"/>
              <a:t>шийдсэн байдал</a:t>
            </a:r>
            <a:endParaRPr lang="en-US" dirty="0"/>
          </a:p>
        </p:txBody>
      </p:sp>
      <p:pic>
        <p:nvPicPr>
          <p:cNvPr id="20482" name="Picture 2" descr="C:\Users\3100\Desktop\Khusug uil ajillagaanii tailan 2017\17693141_10211261623873056_124109631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3883</TotalTime>
  <Words>205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Xөсөг трейд XК-н 2016 оны үйл ажиллагааны тайлан</vt:lpstr>
      <vt:lpstr>Чанарын удирдлагийн алба</vt:lpstr>
      <vt:lpstr>АТҮТ Чанарын удирдлагын алба</vt:lpstr>
      <vt:lpstr>АТҮТ Чанарын удирдлагын алба</vt:lpstr>
      <vt:lpstr>АТҮТ чанарын удирдлагын алба</vt:lpstr>
      <vt:lpstr>АТҮТ Чанарын удирлагын алба</vt:lpstr>
      <vt:lpstr>Спорт заалны өрөөг АТҮТ өгсөн байдал</vt:lpstr>
      <vt:lpstr>АТҮТ стандарт хэмжил зүйн хэлтэс</vt:lpstr>
      <vt:lpstr>Спорт заалны дулааны асуудлыг  шийдсэн байдал</vt:lpstr>
      <vt:lpstr>Теxникийн xяналтын xэлтэс</vt:lpstr>
      <vt:lpstr>Техникийн хяналтын хэлтсийн мэргэжилтэний өрөө</vt:lpstr>
      <vt:lpstr>Авто үйлчилгээний хэлтсийн ахлах мэргэжилтэний өрөө</vt:lpstr>
      <vt:lpstr>Авто үйлчилгээний хэлтсийн мэргэжилтэнгүүдийн өрөө</vt:lpstr>
      <vt:lpstr>Авто үйлчилгээний хэлтсийн  даргын өрөө</vt:lpstr>
      <vt:lpstr>Тоо бүртгэлийн xэлтсийн  аxлаx мэргэжилтэнд зориулсан өрөө</vt:lpstr>
      <vt:lpstr>Нийслэлийн татварын газрын БГД салбар</vt:lpstr>
      <vt:lpstr>Улаанбаатар хотын банк</vt:lpstr>
      <vt:lpstr>Дулааны узелийн тоног төxөөрөмж</vt:lpstr>
      <vt:lpstr>Аваарын хийн баллон</vt:lpstr>
      <vt:lpstr>Дулааны эргэлтийн насос</vt:lpstr>
      <vt:lpstr>2016 оны нийт  орлого зарлагын тайлан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Xөсөг трейд XК-н 2017 оны үйл ажиллагааны тайлан</dc:title>
  <dc:creator>3100</dc:creator>
  <cp:lastModifiedBy>3100</cp:lastModifiedBy>
  <cp:revision>391</cp:revision>
  <dcterms:created xsi:type="dcterms:W3CDTF">2017-03-30T18:33:47Z</dcterms:created>
  <dcterms:modified xsi:type="dcterms:W3CDTF">2017-04-02T13:33:45Z</dcterms:modified>
</cp:coreProperties>
</file>