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3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1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A41C-6C3E-4746-AC96-22AE6EED0A5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4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847">
            <a:off x="3364353" y="278295"/>
            <a:ext cx="4986215" cy="6858000"/>
          </a:xfrm>
        </p:spPr>
      </p:pic>
    </p:spTree>
    <p:extLst>
      <p:ext uri="{BB962C8B-B14F-4D97-AF65-F5344CB8AC3E}">
        <p14:creationId xmlns:p14="http://schemas.microsoft.com/office/powerpoint/2010/main" val="256501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0"/>
            <a:ext cx="4986215" cy="6858000"/>
          </a:xfrm>
        </p:spPr>
      </p:pic>
    </p:spTree>
    <p:extLst>
      <p:ext uri="{BB962C8B-B14F-4D97-AF65-F5344CB8AC3E}">
        <p14:creationId xmlns:p14="http://schemas.microsoft.com/office/powerpoint/2010/main" val="36293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0"/>
            <a:ext cx="4986215" cy="6858000"/>
          </a:xfrm>
        </p:spPr>
      </p:pic>
    </p:spTree>
    <p:extLst>
      <p:ext uri="{BB962C8B-B14F-4D97-AF65-F5344CB8AC3E}">
        <p14:creationId xmlns:p14="http://schemas.microsoft.com/office/powerpoint/2010/main" val="238702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2023-07-26T05:25:07Z</dcterms:created>
  <dcterms:modified xsi:type="dcterms:W3CDTF">2023-07-28T02:54:09Z</dcterms:modified>
</cp:coreProperties>
</file>