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5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8249AE-2E17-4C5B-ACAF-8B14B9C0CC69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C34CAB-58C8-47FE-9687-21DA8290E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4629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7FC1EF-241F-46AE-9AD4-8E8C2C990152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E3D116-E62F-4C39-ABEF-BE2306B51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080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E3D116-E62F-4C39-ABEF-BE2306B517C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579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E3D116-E62F-4C39-ABEF-BE2306B517C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380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6BFC-FD21-4B4E-865F-92EBE6BA021C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DEA22-4D53-400E-9313-20FEF3E40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6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6BFC-FD21-4B4E-865F-92EBE6BA021C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DEA22-4D53-400E-9313-20FEF3E40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771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6BFC-FD21-4B4E-865F-92EBE6BA021C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DEA22-4D53-400E-9313-20FEF3E40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058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6BFC-FD21-4B4E-865F-92EBE6BA021C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DEA22-4D53-400E-9313-20FEF3E40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17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6BFC-FD21-4B4E-865F-92EBE6BA021C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DEA22-4D53-400E-9313-20FEF3E40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906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6BFC-FD21-4B4E-865F-92EBE6BA021C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DEA22-4D53-400E-9313-20FEF3E40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658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6BFC-FD21-4B4E-865F-92EBE6BA021C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DEA22-4D53-400E-9313-20FEF3E40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763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6BFC-FD21-4B4E-865F-92EBE6BA021C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DEA22-4D53-400E-9313-20FEF3E40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908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6BFC-FD21-4B4E-865F-92EBE6BA021C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DEA22-4D53-400E-9313-20FEF3E40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40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6BFC-FD21-4B4E-865F-92EBE6BA021C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DEA22-4D53-400E-9313-20FEF3E40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322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6BFC-FD21-4B4E-865F-92EBE6BA021C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DEA22-4D53-400E-9313-20FEF3E40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594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E6BFC-FD21-4B4E-865F-92EBE6BA021C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DEA22-4D53-400E-9313-20FEF3E40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768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892" y="0"/>
            <a:ext cx="49862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211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892" y="0"/>
            <a:ext cx="49862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929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</Words>
  <Application>Microsoft Office PowerPoint</Application>
  <PresentationFormat>Widescreen</PresentationFormat>
  <Paragraphs>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2024-03-22T03:19:10Z</dcterms:created>
  <dcterms:modified xsi:type="dcterms:W3CDTF">2024-03-22T03:21:51Z</dcterms:modified>
</cp:coreProperties>
</file>